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5" r:id="rId5"/>
    <p:sldId id="277" r:id="rId6"/>
    <p:sldId id="27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4BF0184-A018-414D-BB79-25AAE9D7E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50"/>
            <a:ext cx="10256518" cy="3934206"/>
          </a:xfrm>
          <a:ln w="57150">
            <a:solidFill>
              <a:srgbClr val="0070C0"/>
            </a:solidFill>
          </a:ln>
        </p:spPr>
        <p:txBody>
          <a:bodyPr/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donne un bonbon à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sœur.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C’est pour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qu’il n’est pas venu !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Je veux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veste !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cherche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clé de maison.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fait longtemps qu’il n’a pas joué.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Veux-tu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part de gâteau ? 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8BAE3E5-E94A-48E3-B635-29D4E7941520}"/>
              </a:ext>
            </a:extLst>
          </p:cNvPr>
          <p:cNvSpPr txBox="1">
            <a:spLocks/>
          </p:cNvSpPr>
          <p:nvPr/>
        </p:nvSpPr>
        <p:spPr>
          <a:xfrm>
            <a:off x="762002" y="1543050"/>
            <a:ext cx="10256518" cy="393420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Il donne un bonbon à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sœur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C’est pour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qu’il n’est pas venu !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Je veux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veste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Il cherche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clé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de maison.</a:t>
            </a:r>
          </a:p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fait longtemps qu’il n’a pas joué.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Veux-tu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de gâteau ? </a:t>
            </a:r>
          </a:p>
          <a:p>
            <a:endParaRPr lang="fr-FR" sz="3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7A3479E-0D14-4AED-A19F-B611D0BC0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17C07C7-6E1D-4C04-B308-48755BE9B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3F27475-DA7F-41F4-83BD-36749568FF7A}"/>
              </a:ext>
            </a:extLst>
          </p:cNvPr>
          <p:cNvSpPr txBox="1">
            <a:spLocks/>
          </p:cNvSpPr>
          <p:nvPr/>
        </p:nvSpPr>
        <p:spPr>
          <a:xfrm>
            <a:off x="762002" y="1543050"/>
            <a:ext cx="10256518" cy="393420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Il donne un bonbon à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sœur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C’est pour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qu’il n’est pas venu !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Je veux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veste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Il cherche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clé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de maison.</a:t>
            </a:r>
          </a:p>
          <a:p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Ça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fait longtemps qu’il n’a pas joué.</a:t>
            </a:r>
          </a:p>
          <a:p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Veux-tu </a:t>
            </a:r>
            <a:r>
              <a:rPr lang="fr-FR" sz="3600" b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de gâteau ? </a:t>
            </a:r>
          </a:p>
          <a:p>
            <a:endParaRPr lang="fr-FR" sz="3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  <a:p>
            <a:endParaRPr lang="fr-FR" dirty="0"/>
          </a:p>
        </p:txBody>
      </p:sp>
      <p:sp>
        <p:nvSpPr>
          <p:cNvPr id="9" name="Flèche : courbe vers le haut 8">
            <a:extLst>
              <a:ext uri="{FF2B5EF4-FFF2-40B4-BE49-F238E27FC236}">
                <a16:creationId xmlns:a16="http://schemas.microsoft.com/office/drawing/2014/main" id="{6009DCB1-3DD9-45FC-BDC6-8AB383A0BE32}"/>
              </a:ext>
            </a:extLst>
          </p:cNvPr>
          <p:cNvSpPr/>
          <p:nvPr/>
        </p:nvSpPr>
        <p:spPr>
          <a:xfrm>
            <a:off x="5733287" y="2021983"/>
            <a:ext cx="1092515" cy="236585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FEC63C57-7893-4E44-8209-BAAA75DFC3A8}"/>
              </a:ext>
            </a:extLst>
          </p:cNvPr>
          <p:cNvSpPr/>
          <p:nvPr/>
        </p:nvSpPr>
        <p:spPr>
          <a:xfrm>
            <a:off x="3083493" y="3273568"/>
            <a:ext cx="1092515" cy="236585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C94B9793-880E-4A57-9E10-2B5DCB6CF1C7}"/>
              </a:ext>
            </a:extLst>
          </p:cNvPr>
          <p:cNvSpPr/>
          <p:nvPr/>
        </p:nvSpPr>
        <p:spPr>
          <a:xfrm>
            <a:off x="3304719" y="3838923"/>
            <a:ext cx="1092515" cy="236585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e haut 13">
            <a:extLst>
              <a:ext uri="{FF2B5EF4-FFF2-40B4-BE49-F238E27FC236}">
                <a16:creationId xmlns:a16="http://schemas.microsoft.com/office/drawing/2014/main" id="{858C66D6-FE24-4A18-BD83-8674135B2768}"/>
              </a:ext>
            </a:extLst>
          </p:cNvPr>
          <p:cNvSpPr/>
          <p:nvPr/>
        </p:nvSpPr>
        <p:spPr>
          <a:xfrm>
            <a:off x="2891764" y="5122378"/>
            <a:ext cx="1092515" cy="236585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5402015-7E31-4ADC-A741-F474B855840B}"/>
              </a:ext>
            </a:extLst>
          </p:cNvPr>
          <p:cNvSpPr/>
          <p:nvPr/>
        </p:nvSpPr>
        <p:spPr>
          <a:xfrm>
            <a:off x="3059058" y="1552686"/>
            <a:ext cx="5295868" cy="326512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65239EC-3797-4880-8960-856CD78DAF50}"/>
              </a:ext>
            </a:extLst>
          </p:cNvPr>
          <p:cNvSpPr txBox="1"/>
          <p:nvPr/>
        </p:nvSpPr>
        <p:spPr>
          <a:xfrm>
            <a:off x="2938582" y="2088000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SA </a:t>
            </a:r>
            <a:r>
              <a:rPr lang="fr-FR" sz="3200" dirty="0"/>
              <a:t>= déterminant possessif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4A05A98-79D2-4CDB-B6A5-1F63B175AFBF}"/>
              </a:ext>
            </a:extLst>
          </p:cNvPr>
          <p:cNvSpPr txBox="1"/>
          <p:nvPr/>
        </p:nvSpPr>
        <p:spPr>
          <a:xfrm>
            <a:off x="2938582" y="3033455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Papa met </a:t>
            </a:r>
            <a:r>
              <a:rPr lang="fr-FR" sz="3200" b="1" dirty="0">
                <a:solidFill>
                  <a:srgbClr val="FF0000"/>
                </a:solidFill>
              </a:rPr>
              <a:t>sa</a:t>
            </a:r>
            <a:r>
              <a:rPr lang="fr-FR" sz="3200" dirty="0"/>
              <a:t> veste.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35A94CE1-1B95-4F02-9B6C-131B007AE1FF}"/>
              </a:ext>
            </a:extLst>
          </p:cNvPr>
          <p:cNvSpPr/>
          <p:nvPr/>
        </p:nvSpPr>
        <p:spPr>
          <a:xfrm flipH="1">
            <a:off x="4444182" y="3572231"/>
            <a:ext cx="2134680" cy="406679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F6374EC-ABB5-4BE6-85A2-EEC9E9DB789B}"/>
              </a:ext>
            </a:extLst>
          </p:cNvPr>
          <p:cNvSpPr txBox="1"/>
          <p:nvPr/>
        </p:nvSpPr>
        <p:spPr>
          <a:xfrm>
            <a:off x="2938581" y="3932911"/>
            <a:ext cx="5536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dirty="0"/>
              <a:t>C’est la veste de Papa.</a:t>
            </a: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2E8FE44-54D6-4119-93F4-3F396CFC6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766" y="1084339"/>
            <a:ext cx="10515600" cy="474281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attrape __ souris d’ordinateur.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 ne va pas bien ?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 console est cassée 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entend __ douce voix.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203</Words>
  <Application>Microsoft Office PowerPoint</Application>
  <PresentationFormat>Grand écran</PresentationFormat>
  <Paragraphs>41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2021-09-04T20:39:54Z</dcterms:modified>
</cp:coreProperties>
</file>